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8" r:id="rId6"/>
    <p:sldId id="260" r:id="rId7"/>
    <p:sldId id="1408" r:id="rId8"/>
    <p:sldId id="1419" r:id="rId9"/>
    <p:sldId id="1416" r:id="rId10"/>
    <p:sldId id="1415" r:id="rId11"/>
    <p:sldId id="25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80D997-363A-4637-BA69-06CA9284602E}" v="13" dt="2022-07-04T12:34:00.4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091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D071D-C831-4970-9BAA-FE994D3DB29A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0D763-99B4-479F-A993-0EFA2EFC6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025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8B331-9439-4E36-87E8-391B10D7F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A0B82D-BD07-457D-BBE5-2C9A10C91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402B5-8EE4-42AD-B911-9D219D49F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1CBE4-8D5A-465A-9AF2-B365366E4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59868-8D50-49A0-B065-4C24591D8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17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84AD8-F4E1-45DE-9580-07C1D1AAB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094369-5295-4CE1-9E6D-00DE0C726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3B662-FA47-4750-B9DC-B1FDB7965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5FC2C-BE84-485B-9B6B-DEF179F0B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986A4C-EA44-4518-9AC1-8DD9F3C98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82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F8B8FA-43B0-4001-8F64-0609F78671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3EC20-3BB5-41E8-8532-86CDABDDB7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0D00C-0C5D-4F2F-8817-DC4FFC8C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2C6FF-59F6-48C1-80B9-51F43DD9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A3CCA-A2D4-4D41-83A7-D2EB9776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35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C554F-09BE-4072-86EB-BFB9543F0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765DF-AA4F-4002-8E36-17844BB8B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5760C-F273-44B5-B59D-64973508D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FB44E-F3E4-4F1D-AFF9-C9296773B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70029-B4CB-4737-8A38-AB210F708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158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4FC65-3ACD-4548-B0B5-17E91F45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AA08FF-DCD2-43E8-B36A-C79CFBBD4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F11EE-9E72-481B-A6BD-2B11908F3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77A7E-2CDD-4BE7-B1D7-144D0FAF5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CBE8A-B2AC-4F89-B506-8E32F9CDE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6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BEBD6-EDCC-491A-AD46-9FF19403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DD52E-C3DA-4A62-A814-3B5CC60C0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2A9D80-1C81-45AA-A483-CD7FA7B13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9E8151-DE43-474F-878D-CE4F10155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73BA9-19DD-47B7-94A0-1CF4755E7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9B426-E64E-4BA8-998C-826728A32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50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D0E0C-6105-4B2A-96B0-DF9C63F95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E9DF2-BB78-4C74-9D73-1705992CA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D8BBD-EB6C-476C-9E27-F344EE7130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095389-FF0C-421C-94F6-EAC8C75CF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A4BFF7-6C13-43EB-9C6B-9E62AD10B4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5B2C4E-92DA-4213-990F-100FFFE07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7E3649-E168-4B7E-9C48-4D24BA05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097FAA-7D51-496E-B794-E4A9C6932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6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47BB1-C82C-45E4-8CD9-03714599A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FA6077-A449-4C30-90BE-6A383BB8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FBFD64-0020-45F8-8108-8B229144E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5A322B-8B9A-4A83-814B-891390B98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01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7DC518-08D5-4F2E-ADD4-4BCFE5039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28F620-2228-44C9-A2C0-B802DF091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0AE84-9A6B-481A-96E7-387C2ECBE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2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100BA-C258-4AE3-BD88-80B875667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F83F-D756-4B2E-A31A-EA2F4E6E0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CA352D-0BA0-4B09-8F83-D2D276498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911A86-1F71-41CB-A392-8C1678CA7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3C3BD-979B-4AEC-8BC4-98EB5E146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A8107E-A38F-4C68-874E-90A60F4B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6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B5F14-AB0E-4C1A-8C51-AE52D8A03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A32141-CA79-49B3-A8BC-8C2B332B9E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F0691-2FDD-4175-8537-F6084C675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5AA4A9-D887-4178-849B-C57B8C222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76822-9A50-4798-8912-65248DF0F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E6AA2-D9D2-4558-801A-E68E238CD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71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8F5580-DDC1-4F84-B798-02B58BE21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D1A12-ECD1-4A51-9901-1EAE1C700E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449F1-4AD8-4869-825A-04B1B967FB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5594E-AF25-4B98-9A4B-CA1D59AF9006}" type="datetimeFigureOut">
              <a:rPr lang="en-GB" smtClean="0"/>
              <a:t>25/07/2022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3C5A6-2BD0-4E17-A1DF-966A50214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D7674-74D1-40E9-A1D8-6C89CF9C4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8D389-5E22-456D-82DE-4A44C823C0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406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D2B82E2D-5822-450E-85CC-AE5EDD01E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27464A-3B14-4802-989A-5AE93400B3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 numberOfShades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00" r="34348" b="-1"/>
          <a:stretch/>
        </p:blipFill>
        <p:spPr>
          <a:xfrm>
            <a:off x="20" y="10"/>
            <a:ext cx="4063768" cy="6857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C6474F-CBFA-4321-9443-FF172E62D9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 numberOfShades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" r="10859"/>
          <a:stretch/>
        </p:blipFill>
        <p:spPr>
          <a:xfrm>
            <a:off x="8141093" y="10"/>
            <a:ext cx="4063788" cy="685799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EE31D0-DF1E-4AA1-8744-C5C3E69B65B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5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 numberOfShades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11" r="10219" b="8537"/>
          <a:stretch/>
        </p:blipFill>
        <p:spPr>
          <a:xfrm>
            <a:off x="4078333" y="-4764"/>
            <a:ext cx="4062760" cy="6858001"/>
          </a:xfrm>
          <a:prstGeom prst="rect">
            <a:avLst/>
          </a:prstGeom>
        </p:spPr>
      </p:pic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393B02B0-E592-493A-96E1-80F8264C11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657" y="4149425"/>
            <a:ext cx="7167741" cy="275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75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8000" t="80000" r="-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0F7C-87BF-4C51-9B56-A418520A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0E17E-6717-44F8-9BE9-4BF633D10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1378" y="3016956"/>
            <a:ext cx="7572022" cy="24064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Meet the team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FA3223F-5706-4EA7-BD0C-7E39C67BA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846667" cy="1219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1452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8000" t="80000" r="-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0F7C-87BF-4C51-9B56-A418520A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AGENDA – ‘start the discussion’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0E17E-6717-44F8-9BE9-4BF633D10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44140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Points from the General Secretary.</a:t>
            </a:r>
          </a:p>
          <a:p>
            <a:pPr marL="0" indent="0">
              <a:buNone/>
            </a:pP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Points from the Assistant General Secretary.</a:t>
            </a:r>
          </a:p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Administrative Officer’s Report.</a:t>
            </a:r>
          </a:p>
          <a:p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Corps Update – Forecast of Key Events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Questions…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0639727-9111-439E-BE2D-00BFBB49F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846667" cy="1219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8707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8000" t="80000" r="-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0F7C-87BF-4C51-9B56-A418520A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General Secretary’s Update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0E17E-6717-44F8-9BE9-4BF633D10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840" y="1690688"/>
            <a:ext cx="10515600" cy="4744140"/>
          </a:xfrm>
        </p:spPr>
        <p:txBody>
          <a:bodyPr>
            <a:normAutofit fontScale="92500" lnSpcReduction="20000"/>
          </a:bodyPr>
          <a:lstStyle/>
          <a:p>
            <a:pPr marL="342900" lvl="0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Royal Signals Charity: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Strategic Review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Financial implications</a:t>
            </a:r>
            <a:b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kern="11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RSA Engagement: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Membership</a:t>
            </a:r>
          </a:p>
          <a:p>
            <a:pPr marL="1257300" lvl="2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Fees</a:t>
            </a:r>
          </a:p>
          <a:p>
            <a:pPr marL="1257300" lvl="2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Cards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 appointments – reduced bureaucracy </a:t>
            </a:r>
          </a:p>
          <a:p>
            <a:pPr marL="0" lvl="0" indent="0" hangingPunct="0">
              <a:buNone/>
            </a:pPr>
            <a:endParaRPr lang="en-GB" kern="11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‘new’ Corps website.</a:t>
            </a:r>
          </a:p>
          <a:p>
            <a:pPr marL="0" lvl="0" indent="0" hangingPunct="0">
              <a:buNone/>
            </a:pPr>
            <a:endParaRPr lang="en-GB" kern="11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next - how do we develop the Association?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049AC5C-CC50-4794-A7DB-10DAA8025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846667" cy="1219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5758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0F7C-87BF-4C51-9B56-A418520AD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3225"/>
            <a:ext cx="10515600" cy="1325563"/>
          </a:xfrm>
        </p:spPr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Assistant General Secretary’s Update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0E17E-6717-44F8-9BE9-4BF633D10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840" y="1949374"/>
            <a:ext cx="10515600" cy="4744140"/>
          </a:xfrm>
        </p:spPr>
        <p:txBody>
          <a:bodyPr>
            <a:normAutofit/>
          </a:bodyPr>
          <a:lstStyle/>
          <a:p>
            <a:pPr marL="342900" lvl="0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Benevolence Update</a:t>
            </a:r>
          </a:p>
          <a:p>
            <a:pPr marL="342900" lvl="0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Corps Weekend – What is it you would like to see?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Meet and Greet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Princess Royal Day Parade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Band / Pipes and Drums?????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the serving Corps are doing???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Vintage stuff????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Bar’s, Eateries????</a:t>
            </a:r>
          </a:p>
          <a:p>
            <a:pPr marL="800100" lvl="1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Museum????</a:t>
            </a:r>
          </a:p>
          <a:p>
            <a:pPr marL="342900" indent="-342900" hangingPunct="0">
              <a:buFont typeface="Symbol" panose="05050102010706020507" pitchFamily="18" charset="2"/>
              <a:buChar char=""/>
            </a:pPr>
            <a:r>
              <a:rPr lang="en-GB" kern="11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Modernisation of Events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0392C4F-FBAA-4D6C-9DFD-3F7E3C67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846667" cy="1219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D4E6F78A-40D5-4B49-9B8D-B2DA72120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693" y="5444837"/>
            <a:ext cx="3952597" cy="152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61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8000" t="80000" r="-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0F7C-87BF-4C51-9B56-A418520A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Administrative Officer’s Update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0E17E-6717-44F8-9BE9-4BF633D10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615" y="1690688"/>
            <a:ext cx="9647652" cy="4612932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Engagement with Corps HQ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Admin Assistant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Death notifications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4ECC823-9895-49A7-8923-21E665B28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846667" cy="1219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9768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8000" t="80000" r="-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D0F7C-87BF-4C51-9B56-A418520A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Key Corps Events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0E17E-6717-44F8-9BE9-4BF633D10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9847"/>
            <a:ext cx="10515600" cy="47441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2022</a:t>
            </a:r>
          </a:p>
          <a:p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 Sep 22 	Corps Memorial at the National Memorial Arboretum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13 Oct 22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The Autumn CCM</a:t>
            </a:r>
            <a:endParaRPr lang="en-GB" sz="18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10 Nov 22 	Field of Remembrance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13 Nov 22 	Cenotaph Parade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GB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800" b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25 - 26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Nov 22	Project NOEL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2023</a:t>
            </a:r>
            <a:endParaRPr lang="en-GB" sz="1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8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17 Mar 22	The Spring CCM </a:t>
            </a:r>
          </a:p>
          <a:p>
            <a:r>
              <a:rPr lang="en-GB" sz="18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18 Mar 22 	AGM</a:t>
            </a:r>
            <a:r>
              <a:rPr lang="en-GB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at </a:t>
            </a:r>
            <a:r>
              <a:rPr lang="en-GB" sz="18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Victory Services Club.</a:t>
            </a:r>
            <a:endParaRPr lang="en-GB" sz="1800" b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21</a:t>
            </a:r>
            <a:r>
              <a:rPr lang="en-GB" sz="18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May 23 	Eden Camp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r>
              <a:rPr lang="en-GB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16 - 18 Jun 23	Corps Weekend</a:t>
            </a:r>
            <a:endParaRPr lang="en-GB" sz="1800" b="1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96E1755-5024-4CF3-8EF1-FFD2A5A19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846667" cy="1219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0623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45000" t="-4000" r="5000" b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472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A56C434-2EB9-4701-A0FA-59344E2100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" r="2" b="35174"/>
          <a:stretch/>
        </p:blipFill>
        <p:spPr>
          <a:xfrm>
            <a:off x="1" y="1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24" descr="A picture containing person&#10;&#10;Description automatically generated">
            <a:extLst>
              <a:ext uri="{FF2B5EF4-FFF2-40B4-BE49-F238E27FC236}">
                <a16:creationId xmlns:a16="http://schemas.microsoft.com/office/drawing/2014/main" id="{332B4606-74A9-4BBC-AD06-44E3F7DFF3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0" r="-2" b="24396"/>
          <a:stretch/>
        </p:blipFill>
        <p:spPr>
          <a:xfrm>
            <a:off x="6283728" y="1699214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57" name="Oval 56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F7CD6AC-4E9D-41E9-90B8-FAF8776C10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20749" b="-1"/>
          <a:stretch/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C027B5-90E4-4FBC-8DFD-87E6946ED97C}"/>
              </a:ext>
            </a:extLst>
          </p:cNvPr>
          <p:cNvSpPr txBox="1"/>
          <p:nvPr/>
        </p:nvSpPr>
        <p:spPr>
          <a:xfrm>
            <a:off x="357051" y="4868473"/>
            <a:ext cx="2856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Q&amp;A?</a:t>
            </a:r>
          </a:p>
        </p:txBody>
      </p:sp>
    </p:spTree>
    <p:extLst>
      <p:ext uri="{BB962C8B-B14F-4D97-AF65-F5344CB8AC3E}">
        <p14:creationId xmlns:p14="http://schemas.microsoft.com/office/powerpoint/2010/main" val="345811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CF33EEEECAA84D8C85C03F05901DE8" ma:contentTypeVersion="5" ma:contentTypeDescription="Create a new document." ma:contentTypeScope="" ma:versionID="c24b847e356024eb9a9fcad3cb9aa7b8">
  <xsd:schema xmlns:xsd="http://www.w3.org/2001/XMLSchema" xmlns:xs="http://www.w3.org/2001/XMLSchema" xmlns:p="http://schemas.microsoft.com/office/2006/metadata/properties" xmlns:ns2="38551681-89c4-4136-9176-86ef60430e13" targetNamespace="http://schemas.microsoft.com/office/2006/metadata/properties" ma:root="true" ma:fieldsID="a9d211ac2a68488bdaafe3539008fbab" ns2:_="">
    <xsd:import namespace="38551681-89c4-4136-9176-86ef60430e13"/>
    <xsd:element name="properties">
      <xsd:complexType>
        <xsd:sequence>
          <xsd:element name="documentManagement">
            <xsd:complexType>
              <xsd:all>
                <xsd:element ref="ns2:Topic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551681-89c4-4136-9176-86ef60430e13" elementFormDefault="qualified">
    <xsd:import namespace="http://schemas.microsoft.com/office/2006/documentManagement/types"/>
    <xsd:import namespace="http://schemas.microsoft.com/office/infopath/2007/PartnerControls"/>
    <xsd:element name="Topic" ma:index="8" nillable="true" ma:displayName="Topic" ma:format="Dropdown" ma:internalName="Topic">
      <xsd:simpleType>
        <xsd:union memberTypes="dms:Text">
          <xsd:simpleType>
            <xsd:restriction base="dms:Choice">
              <xsd:enumeration value="General"/>
              <xsd:enumeration value="Central Committee"/>
              <xsd:enumeration value="AGM"/>
              <xsd:enumeration value="Branch Visits"/>
            </xsd:restriction>
          </xsd:simpleType>
        </xsd:un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opic xmlns="38551681-89c4-4136-9176-86ef60430e13">AGM</Topic>
  </documentManagement>
</p:properties>
</file>

<file path=customXml/itemProps1.xml><?xml version="1.0" encoding="utf-8"?>
<ds:datastoreItem xmlns:ds="http://schemas.openxmlformats.org/officeDocument/2006/customXml" ds:itemID="{FD4F8B51-5756-4A7B-AE18-02295A25D2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551681-89c4-4136-9176-86ef60430e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5C20CC-D610-4627-B32A-B21CACC547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74129F-393C-4A8A-8A20-6A0EE627A6C2}">
  <ds:schemaRefs>
    <ds:schemaRef ds:uri="http://schemas.microsoft.com/office/2006/documentManagement/types"/>
    <ds:schemaRef ds:uri="http://schemas.openxmlformats.org/package/2006/metadata/core-properties"/>
    <ds:schemaRef ds:uri="38551681-89c4-4136-9176-86ef60430e13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5804</TotalTime>
  <Words>228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INTRODUCTION</vt:lpstr>
      <vt:lpstr>AGENDA – ‘start the discussion’</vt:lpstr>
      <vt:lpstr>General Secretary’s Update</vt:lpstr>
      <vt:lpstr>Assistant General Secretary’s Update</vt:lpstr>
      <vt:lpstr>Administrative Officer’s Update</vt:lpstr>
      <vt:lpstr>Key Corps Events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Hodder, Jack Capt (R SIGNALS HQ-Corps-Adjt)</dc:creator>
  <cp:lastModifiedBy>Muers, Tracey CON (R SIGNALS HQ-RSA)</cp:lastModifiedBy>
  <cp:revision>22</cp:revision>
  <dcterms:created xsi:type="dcterms:W3CDTF">2021-02-25T16:21:05Z</dcterms:created>
  <dcterms:modified xsi:type="dcterms:W3CDTF">2022-07-25T12:56:16Z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0x010100A7CF33EEEECAA84D8C85C03F05901DE8</vt:lpwstr>
  </property>
  <property fmtid="{D5CDD505-2E9C-101B-9397-08002B2CF9AE}" pid="3" name="MSIP_Label_d8a60473-494b-4586-a1bb-b0e663054676_Enabled">
    <vt:lpwstr>true</vt:lpwstr>
  </property>
  <property fmtid="{D5CDD505-2E9C-101B-9397-08002B2CF9AE}" pid="4" name="MSIP_Label_d8a60473-494b-4586-a1bb-b0e663054676_SetDate">
    <vt:lpwstr>2022-07-04T11:52:48Z</vt:lpwstr>
  </property>
  <property fmtid="{D5CDD505-2E9C-101B-9397-08002B2CF9AE}" pid="5" name="MSIP_Label_d8a60473-494b-4586-a1bb-b0e663054676_Method">
    <vt:lpwstr>Privileged</vt:lpwstr>
  </property>
  <property fmtid="{D5CDD505-2E9C-101B-9397-08002B2CF9AE}" pid="6" name="MSIP_Label_d8a60473-494b-4586-a1bb-b0e663054676_Name">
    <vt:lpwstr>MOD-1-O-‘UNMARKED’</vt:lpwstr>
  </property>
  <property fmtid="{D5CDD505-2E9C-101B-9397-08002B2CF9AE}" pid="7" name="MSIP_Label_d8a60473-494b-4586-a1bb-b0e663054676_SiteId">
    <vt:lpwstr>be7760ed-5953-484b-ae95-d0a16dfa09e5</vt:lpwstr>
  </property>
  <property fmtid="{D5CDD505-2E9C-101B-9397-08002B2CF9AE}" pid="8" name="MSIP_Label_d8a60473-494b-4586-a1bb-b0e663054676_ActionId">
    <vt:lpwstr>54a29ac6-8f41-45de-93d7-6ad337b744bc</vt:lpwstr>
  </property>
  <property fmtid="{D5CDD505-2E9C-101B-9397-08002B2CF9AE}" pid="9" name="MSIP_Label_d8a60473-494b-4586-a1bb-b0e663054676_ContentBits">
    <vt:lpwstr>0</vt:lpwstr>
  </property>
</Properties>
</file>